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10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10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-Titel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109" name="Agenda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Agenda-Untertitel</a:t>
            </a:r>
          </a:p>
        </p:txBody>
      </p:sp>
      <p:sp>
        <p:nvSpPr>
          <p:cNvPr id="11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be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bene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kte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Fakten</a:t>
            </a:r>
          </a:p>
        </p:txBody>
      </p:sp>
      <p:sp>
        <p:nvSpPr>
          <p:cNvPr id="12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Quellenangab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Quellenangabe</a:t>
            </a:r>
          </a:p>
        </p:txBody>
      </p:sp>
      <p:sp>
        <p:nvSpPr>
          <p:cNvPr id="136" name="Textebe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alatschüssel mit gebratenem Reis, gekochten Eiern und Stäbchen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chüssel mit Lachsfrikadellen, Salat u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Schüssel mit Pappardelle, Petersilienbutter, gerösteten Haselnüssen und geriebenem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alatschüssel mit gebratenem Reis, gekochten Eiern und Stäbchen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Autor:in und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61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chüssel mit Pappardelle, Petersilienbutter, gerösteten Haselnüssen und geriebenem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Livevideo –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72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7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Livevideo –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82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92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693" y="-6160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dakTool"/>
          <p:cNvSpPr txBox="1"/>
          <p:nvPr/>
        </p:nvSpPr>
        <p:spPr>
          <a:xfrm>
            <a:off x="3191981" y="837570"/>
            <a:ext cx="4828184" cy="11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7100"/>
            </a:lvl1pPr>
          </a:lstStyle>
          <a:p>
            <a:pPr/>
            <a:r>
              <a:t>RedakTool</a:t>
            </a:r>
          </a:p>
        </p:txBody>
      </p:sp>
      <p:sp>
        <p:nvSpPr>
          <p:cNvPr id="173" name="Rechteck"/>
          <p:cNvSpPr/>
          <p:nvPr/>
        </p:nvSpPr>
        <p:spPr>
          <a:xfrm>
            <a:off x="16603783" y="11873179"/>
            <a:ext cx="7322373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4" name="Bildschirmfoto 2024-07-22 um 13.23.04.png" descr="Bildschirmfoto 2024-07-22 um 13.23.04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256445" y="11366107"/>
            <a:ext cx="15794206" cy="1582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brandbird (6).png" descr="brandbird (6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6452" y="42125"/>
            <a:ext cx="21556647" cy="1208432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chteck"/>
          <p:cNvSpPr/>
          <p:nvPr/>
        </p:nvSpPr>
        <p:spPr>
          <a:xfrm>
            <a:off x="6242293" y="12223884"/>
            <a:ext cx="1745296" cy="568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7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9085" y="11528601"/>
            <a:ext cx="5948090" cy="180675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-"/>
          <p:cNvSpPr txBox="1"/>
          <p:nvPr/>
        </p:nvSpPr>
        <p:spPr>
          <a:xfrm>
            <a:off x="7177399" y="11971658"/>
            <a:ext cx="383083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200"/>
            </a:lvl1pPr>
          </a:lstStyle>
          <a:p>
            <a:pPr/>
            <a:r>
              <a:t>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966" y="-1262"/>
            <a:ext cx="24388240" cy="137183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con.svg" descr="icon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748" y="12640159"/>
            <a:ext cx="859487" cy="859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8" y="-88"/>
            <a:ext cx="24384314" cy="13716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brandbird (1).png" descr="brandbird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4807" y="3961847"/>
            <a:ext cx="12200422" cy="872709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echteck"/>
          <p:cNvSpPr/>
          <p:nvPr/>
        </p:nvSpPr>
        <p:spPr>
          <a:xfrm>
            <a:off x="575752" y="272478"/>
            <a:ext cx="1553477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7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5057" y="378426"/>
            <a:ext cx="3483421" cy="10581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9" name="Bildschirmfoto 2024-07-22 um 13.23.20.png" descr="Bildschirmfoto 2024-07-22 um 13.23.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288448" y="1677848"/>
            <a:ext cx="4535824" cy="2767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Bildschirmfoto 2024-07-22 um 13.44.42.png" descr="Bildschirmfoto 2024-07-22 um 13.44.4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92057" y="512303"/>
            <a:ext cx="14621475" cy="790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" y="-88"/>
            <a:ext cx="24384314" cy="1371617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chteck"/>
          <p:cNvSpPr/>
          <p:nvPr/>
        </p:nvSpPr>
        <p:spPr>
          <a:xfrm>
            <a:off x="575752" y="272478"/>
            <a:ext cx="12026139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4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057" y="378426"/>
            <a:ext cx="3483421" cy="1058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65" y="-88"/>
            <a:ext cx="24396730" cy="1372316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hteck"/>
          <p:cNvSpPr/>
          <p:nvPr/>
        </p:nvSpPr>
        <p:spPr>
          <a:xfrm>
            <a:off x="575752" y="272478"/>
            <a:ext cx="12026139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9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057" y="378426"/>
            <a:ext cx="3483421" cy="1058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480" y="-6717"/>
            <a:ext cx="24407882" cy="1372943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Rechteck"/>
          <p:cNvSpPr/>
          <p:nvPr/>
        </p:nvSpPr>
        <p:spPr>
          <a:xfrm>
            <a:off x="575752" y="272478"/>
            <a:ext cx="1141357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4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057" y="378426"/>
            <a:ext cx="3483421" cy="1058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hteck"/>
          <p:cNvSpPr/>
          <p:nvPr/>
        </p:nvSpPr>
        <p:spPr>
          <a:xfrm>
            <a:off x="575752" y="272478"/>
            <a:ext cx="1141357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8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057" y="378426"/>
            <a:ext cx="3483421" cy="1058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0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693" y="-6160"/>
            <a:ext cx="24384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con.svg" descr="icon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530" y="12761359"/>
            <a:ext cx="818902" cy="81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hteck"/>
          <p:cNvSpPr/>
          <p:nvPr/>
        </p:nvSpPr>
        <p:spPr>
          <a:xfrm>
            <a:off x="575752" y="272478"/>
            <a:ext cx="1141357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4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057" y="378426"/>
            <a:ext cx="3483421" cy="10581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36883" y="200325"/>
            <a:ext cx="25983334" cy="1461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brandbird (6).png" descr="brandbird (6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6452" y="417552"/>
            <a:ext cx="21556647" cy="12084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